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72" r:id="rId3"/>
    <p:sldId id="268" r:id="rId4"/>
    <p:sldId id="267" r:id="rId5"/>
    <p:sldId id="269" r:id="rId6"/>
    <p:sldId id="265" r:id="rId7"/>
    <p:sldId id="266" r:id="rId8"/>
    <p:sldId id="270" r:id="rId9"/>
    <p:sldId id="271" r:id="rId10"/>
    <p:sldId id="26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91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FE19CC-7D24-4197-867E-C85A8C599734}" type="datetimeFigureOut">
              <a:rPr lang="en-AE" smtClean="0"/>
              <a:t>11/06/2026</a:t>
            </a:fld>
            <a:endParaRPr lang="en-A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C02073-B7C2-4246-9E72-DFEE98EED907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915904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345E7-07D6-70A3-0417-77E3E77BD8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77EAFA-2BB0-390A-AC2A-2808361B7C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5B9DE3-F784-7AF0-CD00-EA9A05607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243C7-58F4-4BA2-9102-CBCF2703C42B}" type="datetimeFigureOut">
              <a:rPr lang="en-AE" smtClean="0"/>
              <a:t>11/06/2026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ED08FE-78CD-A56A-8192-D3B8B5022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1A37C5-F430-E1B9-0E9B-6869C1BB5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45E44-BCC2-47A2-93D0-AF2442429CC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663056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D3EB2-87B5-97CA-1044-7926177C0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48931F-2234-318B-E29F-A9281BC7CB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DCC53A-A030-40DA-59E1-0C6E56AF7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243C7-58F4-4BA2-9102-CBCF2703C42B}" type="datetimeFigureOut">
              <a:rPr lang="en-AE" smtClean="0"/>
              <a:t>11/06/2026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C476A1-23FB-141B-2139-7F38B3DB6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075D11-7C60-C47F-830E-025CC4AE0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45E44-BCC2-47A2-93D0-AF2442429CC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659556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1B898A9-4188-8D3A-56B1-0EBAE87734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A06D0E-0E5C-7FA1-5F18-050CA9FE23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ECF198-4C05-6B4A-5D27-89CA47D00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243C7-58F4-4BA2-9102-CBCF2703C42B}" type="datetimeFigureOut">
              <a:rPr lang="en-AE" smtClean="0"/>
              <a:t>11/06/2026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B20D95-CE1C-E414-C371-3C418AE1A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734452-7F09-ABB9-325F-5D45C02D4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45E44-BCC2-47A2-93D0-AF2442429CC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132473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41EF4-36F7-FD00-EBBA-AFE96D0FE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15B7FE-177B-BF9A-BAD5-40874F703D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A9F5CE-1F0F-BD3C-E4BC-2F0CD19B4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243C7-58F4-4BA2-9102-CBCF2703C42B}" type="datetimeFigureOut">
              <a:rPr lang="en-AE" smtClean="0"/>
              <a:t>11/06/2026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A2BF3F-28C5-13E5-DB09-F138E73E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016F23-4BB2-6183-8E39-74D31D264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45E44-BCC2-47A2-93D0-AF2442429CC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849620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CCCFB-509B-7202-86F6-276D39911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1CC6F4-C6AB-6D02-DAE2-6E8314EEB5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EFE561-B1AA-F947-69A7-D2626E7CE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243C7-58F4-4BA2-9102-CBCF2703C42B}" type="datetimeFigureOut">
              <a:rPr lang="en-AE" smtClean="0"/>
              <a:t>11/06/2026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F210FB-F121-122D-7A97-3FFBA40DE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4655B-F42A-28CC-A5E0-C5B6A8765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45E44-BCC2-47A2-93D0-AF2442429CC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769686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9E949-D8FA-310F-40AE-6FC046E4D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1BD96-3484-851D-6AE7-BCA6A80D89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9EBBA0-AE1C-3116-F6AE-2CC66CCEEB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619B07-C973-56A8-98CA-B79A148C5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243C7-58F4-4BA2-9102-CBCF2703C42B}" type="datetimeFigureOut">
              <a:rPr lang="en-AE" smtClean="0"/>
              <a:t>11/06/2026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020F7F-2069-DBAB-BE40-818CCDA3B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9A0C03-7F24-7564-B009-2992D8D4D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45E44-BCC2-47A2-93D0-AF2442429CC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653338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2337D-F1D8-29DD-5F22-74EB52549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2B673D-FC5A-95B2-F6EF-804F6323D9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43B031-DE10-F8EC-769B-DE36461FD2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616152-9144-1C18-E6E7-23EC0C6FFB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0BEB86-C5D5-EF33-195C-CD2767E24A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7F47A1-3E3B-FE9F-4EF7-BE824EAC4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243C7-58F4-4BA2-9102-CBCF2703C42B}" type="datetimeFigureOut">
              <a:rPr lang="en-AE" smtClean="0"/>
              <a:t>11/06/2026</a:t>
            </a:fld>
            <a:endParaRPr lang="en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B03B45-F7C1-E9B4-2096-4F6FE1A66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FCE087-5AD8-10BB-D890-30E6556FF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45E44-BCC2-47A2-93D0-AF2442429CC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045265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B4094-916C-B994-EAB8-F56847FD7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ADCA32-FD01-23C0-438F-596BE9FEB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243C7-58F4-4BA2-9102-CBCF2703C42B}" type="datetimeFigureOut">
              <a:rPr lang="en-AE" smtClean="0"/>
              <a:t>11/06/2026</a:t>
            </a:fld>
            <a:endParaRPr lang="en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1DC020-47A7-49DE-3AD1-91280A0CD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8ACA72-DC01-CD87-B933-DBE82598A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45E44-BCC2-47A2-93D0-AF2442429CC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57352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B1BF0C-B5C7-CA98-A8BF-8C93A4632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243C7-58F4-4BA2-9102-CBCF2703C42B}" type="datetimeFigureOut">
              <a:rPr lang="en-AE" smtClean="0"/>
              <a:t>11/06/2026</a:t>
            </a:fld>
            <a:endParaRPr lang="en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52BF1F-327C-BBFB-8735-FF53B7899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B59381-4583-774D-448C-7D484E33A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45E44-BCC2-47A2-93D0-AF2442429CC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073816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08004-D02B-EB8C-B963-6D82EA11B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F53698-2EB5-31B7-C92C-CD6D8C346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9C9D25-3BBC-BCC7-27C4-A9F199645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2BCC33-27D3-9EFD-D8FA-DD0B9CF08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243C7-58F4-4BA2-9102-CBCF2703C42B}" type="datetimeFigureOut">
              <a:rPr lang="en-AE" smtClean="0"/>
              <a:t>11/06/2026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AAF73D-26B1-31CB-AF60-7BB6A18D1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958A5E-72FC-EE5B-E922-49AF87573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45E44-BCC2-47A2-93D0-AF2442429CC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315213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120AB-49A4-05FA-194D-0F2843587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466132-9CFF-A690-9EEA-F2EC15332F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AE8BC4-BA06-5E40-069F-C493E3C0CC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35706F-3B92-76B7-6186-64347513C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243C7-58F4-4BA2-9102-CBCF2703C42B}" type="datetimeFigureOut">
              <a:rPr lang="en-AE" smtClean="0"/>
              <a:t>11/06/2026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D622A4-E7C0-22A1-8D44-07D4ACC9D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E25DE3-A9BF-94B3-7374-8B7C337AB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45E44-BCC2-47A2-93D0-AF2442429CC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11693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DCA702-DEA4-DEB3-B42D-3FCA57349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32943E-5F14-B59A-AEFE-7DAA256242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F038F-621D-65C3-6050-E5B99825EA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F1243C7-58F4-4BA2-9102-CBCF2703C42B}" type="datetimeFigureOut">
              <a:rPr lang="en-AE" smtClean="0"/>
              <a:t>11/06/2026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B8787C-0585-28A8-5C3C-A2A98685F6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8D6C13-067E-8095-4DF8-E007CABC85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AB45E44-BCC2-47A2-93D0-AF2442429CC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898271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A58680B-F723-75C9-F8AB-71897EFCD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768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9A5CACC-8D13-2846-2288-6EDB2FFAF6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46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981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04AAF7-2391-16C0-1995-27AFEDD345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990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6E388AB-3391-9687-4D39-6DD2018D2D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0580" y="0"/>
            <a:ext cx="123125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4257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Generated image: Introduction to UAE corporate tax guidelines">
            <a:extLst>
              <a:ext uri="{FF2B5EF4-FFF2-40B4-BE49-F238E27FC236}">
                <a16:creationId xmlns:a16="http://schemas.microsoft.com/office/drawing/2014/main" id="{DA14A7E6-C756-6BC3-83DB-BF4A6D3D571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82AA11-764C-E317-4BBC-FB97C1C4C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8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1017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63C288-7A38-610D-227B-3F3172064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0797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F0C7FC-F964-6278-0364-C579EE77D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4655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6E263C-687C-4517-04F3-C1F96F47E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183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1555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Generated image: UAE corporate tax accounting methods overview">
            <a:extLst>
              <a:ext uri="{FF2B5EF4-FFF2-40B4-BE49-F238E27FC236}">
                <a16:creationId xmlns:a16="http://schemas.microsoft.com/office/drawing/2014/main" id="{C2D9AF29-0E0B-C0F5-888D-FCF30EFEC54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E"/>
          </a:p>
        </p:txBody>
      </p:sp>
      <p:sp>
        <p:nvSpPr>
          <p:cNvPr id="3" name="AutoShape 4" descr="Generated image: UAE corporate tax accounting methods overview">
            <a:extLst>
              <a:ext uri="{FF2B5EF4-FFF2-40B4-BE49-F238E27FC236}">
                <a16:creationId xmlns:a16="http://schemas.microsoft.com/office/drawing/2014/main" id="{4DADE8EA-EFFD-5D99-98D7-6B12DFF594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60AF2E-AC3A-72B0-5867-BB08B071C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3002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23CAAF-74E2-EAA0-84D7-124FA06A27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0982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3601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838</TotalTime>
  <Words>0</Words>
  <Application>Microsoft Office PowerPoint</Application>
  <PresentationFormat>Widescreen</PresentationFormat>
  <Paragraphs>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ZAFFAR MIRZA</dc:creator>
  <cp:lastModifiedBy>ZAFFAR MIRZA</cp:lastModifiedBy>
  <cp:revision>68</cp:revision>
  <dcterms:created xsi:type="dcterms:W3CDTF">2026-06-09T03:11:07Z</dcterms:created>
  <dcterms:modified xsi:type="dcterms:W3CDTF">2026-06-11T06:56:59Z</dcterms:modified>
</cp:coreProperties>
</file>